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11" r:id="rId3"/>
    <p:sldId id="313" r:id="rId4"/>
    <p:sldId id="310" r:id="rId5"/>
    <p:sldId id="312" r:id="rId6"/>
    <p:sldId id="314" r:id="rId7"/>
    <p:sldId id="315" r:id="rId8"/>
    <p:sldId id="316" r:id="rId9"/>
    <p:sldId id="317" r:id="rId10"/>
    <p:sldId id="318" r:id="rId11"/>
    <p:sldId id="319" r:id="rId12"/>
    <p:sldId id="321" r:id="rId13"/>
    <p:sldId id="322" r:id="rId14"/>
    <p:sldId id="320" r:id="rId15"/>
    <p:sldId id="323" r:id="rId16"/>
    <p:sldId id="324" r:id="rId17"/>
    <p:sldId id="326" r:id="rId18"/>
    <p:sldId id="329" r:id="rId19"/>
    <p:sldId id="327" r:id="rId20"/>
    <p:sldId id="328" r:id="rId21"/>
    <p:sldId id="331" r:id="rId22"/>
    <p:sldId id="330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C94F28-09D4-4CED-B5CE-0685B664BEC6}">
          <p14:sldIdLst>
            <p14:sldId id="256"/>
            <p14:sldId id="311"/>
            <p14:sldId id="313"/>
            <p14:sldId id="310"/>
            <p14:sldId id="312"/>
            <p14:sldId id="314"/>
            <p14:sldId id="315"/>
            <p14:sldId id="316"/>
            <p14:sldId id="317"/>
            <p14:sldId id="318"/>
            <p14:sldId id="319"/>
            <p14:sldId id="321"/>
            <p14:sldId id="322"/>
            <p14:sldId id="320"/>
            <p14:sldId id="323"/>
            <p14:sldId id="324"/>
            <p14:sldId id="326"/>
            <p14:sldId id="329"/>
            <p14:sldId id="327"/>
            <p14:sldId id="328"/>
            <p14:sldId id="331"/>
            <p14:sldId id="330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3771B"/>
    <a:srgbClr val="002247"/>
    <a:srgbClr val="062647"/>
    <a:srgbClr val="33CC33"/>
    <a:srgbClr val="EFF3F9"/>
    <a:srgbClr val="F1F5FA"/>
    <a:srgbClr val="9AB8DA"/>
    <a:srgbClr val="E9F0F7"/>
    <a:srgbClr val="6392C5"/>
    <a:srgbClr val="9BB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7" autoAdjust="0"/>
    <p:restoredTop sz="93333" autoAdjust="0"/>
  </p:normalViewPr>
  <p:slideViewPr>
    <p:cSldViewPr snapToGrid="0">
      <p:cViewPr varScale="1">
        <p:scale>
          <a:sx n="87" d="100"/>
          <a:sy n="87" d="100"/>
        </p:scale>
        <p:origin x="15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9F4D7-D882-4F47-879F-DA6C2E7A40E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7A529-96AA-4608-84F9-07B7569E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A529-96AA-4608-84F9-07B7569E66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46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A529-96AA-4608-84F9-07B7569E6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3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A529-96AA-4608-84F9-07B7569E6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10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290847-32A8-4B11-92F4-3714FD5E0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631B81D-A1D8-4297-959C-484ED556F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AFA421-7D3F-4D15-BBF8-A42B3465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6F27D2-3CDC-4D12-91C1-0F25D08B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0E5F71-C171-445B-8AE7-E805FD1A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5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EF4A7C-C3F5-4799-9452-5E893785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52C3053-97AF-477C-A170-B2245E69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F51A03-901E-4B1C-8FD1-9A83BBC55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C16F11-2887-4FB1-AF9B-561B9DA7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7C5106-D0B5-4A3E-B24F-E4BE6018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7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5279851-29AA-4A1F-A4A9-24FD978ED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A620A52-758A-434D-A76F-07E294772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4F458C-2A59-4871-AECC-E677B87B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2A5BD4-744E-4511-931A-77D7FA2B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2F4496-C7A6-4815-8AB4-4F731846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8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582703-4789-4A37-B616-7949F9FB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396848-C484-4308-8F43-2D8CB0709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9E03113-C96A-4CD6-9C83-9C7DAA8C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2BA720-7F95-4D58-9E57-3463CA54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7CD41F-E25B-47D4-BB3A-F220DFBB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8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F3A20D-7C1A-4792-8033-FC366964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49D9FBA-D41B-41D7-A403-1F60B9298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3295C76-2A9B-4C21-BC65-CA808111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D98D55-B6C0-42B7-A450-7384E64FE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E70D56-CA4A-4A27-9DAC-73E30C6D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2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E9DEC9-817D-47FB-9D50-A4F9AAD9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E37A06-9DBA-4C4E-8975-0A62D34B0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2B24A5E-B572-4272-A772-8EF0740A1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3D8FC70-66D7-459E-8553-CB1A2F07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EFA8531-AC14-48AA-93B9-1FE68A26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0662402-00D8-4EDC-BC28-94071522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9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0EC876-7FFF-41C3-9954-9A2F6B84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567988-6A7B-42A6-B977-7F05F3B80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9385C95-5BE2-417B-8900-152BFE852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4B348E6-7DD3-42E4-8EB8-412364EAC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993AF0F-B4E2-413A-8567-B2626A104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F270757-607B-4C3B-80BA-237781000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B9F71DA-C83D-4034-BE7A-191494D9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2A76E0F-66DE-4994-B2A1-0B8CAD40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48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852879-0BF4-45EB-BF7E-85BD22FA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6861337-333F-42AD-BF85-1287CC0E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77CBCEA-32C7-4CC4-B096-98B43827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3795B82-A8AD-4E19-B5BF-F4F45929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6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7BFF1D-16C6-455C-A684-20D84C18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FAD968-B1B3-493E-BFB1-D09BF697A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30940F-4028-4DD4-A4B9-842A5211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6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F455DF-7B35-4E28-82DE-16028ABF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DA6F2F-1D56-4957-B957-32867248E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3C14E88-DCB1-40C4-9F52-7BDF8775A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EC525D4-5EDE-40E3-B574-48E117C4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C33422-D7A0-4AFD-A31C-2F3F7F07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E9E539-4331-4BA6-BBEE-B956F49C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9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E2D8CA-EAFB-4E51-A688-507DA202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700AC67-5CFC-45A6-80C4-519B27280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ACC0E04-3272-4D3D-B596-A23678348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21BB216-C507-4917-993A-2848DC01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7B5CEEA-7E6A-4BCF-99C7-9639B6BF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7FD904-AE3E-4DE6-89B9-B38829B1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2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126198C-BF76-4FB4-8914-B05C83A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714F43-FC1F-4C86-8C28-B81D55A49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817EEF-7581-40FA-BCD3-E57AF5F64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6C659-1798-4874-846D-A788FD251A5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3C5D1F-47A4-4F41-817C-2A3CA1B68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1D62CF-1EE2-4C76-985F-7592E3733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9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0.xml"/><Relationship Id="rId3" Type="http://schemas.openxmlformats.org/officeDocument/2006/relationships/slideLayout" Target="../slideLayouts/slideLayout1.xml"/><Relationship Id="rId7" Type="http://schemas.openxmlformats.org/officeDocument/2006/relationships/slide" Target="slide3.xml"/><Relationship Id="rId12" Type="http://schemas.openxmlformats.org/officeDocument/2006/relationships/image" Target="../media/image6.png"/><Relationship Id="rId17" Type="http://schemas.openxmlformats.org/officeDocument/2006/relationships/image" Target="../media/image7.png"/><Relationship Id="rId2" Type="http://schemas.openxmlformats.org/officeDocument/2006/relationships/video" Target="../media/media1.mp4"/><Relationship Id="rId16" Type="http://schemas.openxmlformats.org/officeDocument/2006/relationships/slide" Target="slide17.xml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AFDC6DD-194C-4ECD-8DF0-290A34E12C53}"/>
              </a:ext>
            </a:extLst>
          </p:cNvPr>
          <p:cNvSpPr/>
          <p:nvPr/>
        </p:nvSpPr>
        <p:spPr>
          <a:xfrm>
            <a:off x="418769" y="4503018"/>
            <a:ext cx="5788067" cy="1754326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Presented by:</a:t>
            </a:r>
          </a:p>
          <a:p>
            <a:endParaRPr lang="en-US" b="1" spc="50" dirty="0">
              <a:ln w="0"/>
              <a:solidFill>
                <a:schemeClr val="bg2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1- Mohamed Khaled Ramadan 300327237</a:t>
            </a:r>
          </a:p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2- Kareem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Waly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 300327303</a:t>
            </a:r>
          </a:p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3- Hosam Mahmoud Ibrahim 300327269</a:t>
            </a:r>
          </a:p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4-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Sondos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 Mohammed Hussein 300327219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75E3128-98AC-4525-8EAC-15295B0F57DC}"/>
              </a:ext>
            </a:extLst>
          </p:cNvPr>
          <p:cNvSpPr/>
          <p:nvPr/>
        </p:nvSpPr>
        <p:spPr>
          <a:xfrm>
            <a:off x="1605312" y="770065"/>
            <a:ext cx="898136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n-NO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ELG7186[EG] Ai For Cyber Security</a:t>
            </a:r>
          </a:p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F4DC70-3E72-48A2-93F3-475D08C425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6" t="13259" r="19263" b="12065"/>
          <a:stretch/>
        </p:blipFill>
        <p:spPr>
          <a:xfrm>
            <a:off x="215569" y="175491"/>
            <a:ext cx="1077522" cy="9882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0DD4C3D-2DC9-4AFB-8166-6175EE06CCD9}"/>
              </a:ext>
            </a:extLst>
          </p:cNvPr>
          <p:cNvSpPr/>
          <p:nvPr/>
        </p:nvSpPr>
        <p:spPr>
          <a:xfrm>
            <a:off x="2535664" y="2413337"/>
            <a:ext cx="712066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 of Intrusions and Malicious</a:t>
            </a:r>
          </a:p>
          <a:p>
            <a:pPr algn="ctr"/>
            <a:r>
              <a:rPr 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Activity on the Network.</a:t>
            </a:r>
          </a:p>
        </p:txBody>
      </p:sp>
    </p:spTree>
    <p:extLst>
      <p:ext uri="{BB962C8B-B14F-4D97-AF65-F5344CB8AC3E}">
        <p14:creationId xmlns:p14="http://schemas.microsoft.com/office/powerpoint/2010/main" val="349535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8DB5294-E482-4CA0-A929-6405017E0E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661198"/>
                  </p:ext>
                </p:extLst>
              </p:nvPr>
            </p:nvGraphicFramePr>
            <p:xfrm>
              <a:off x="1308060" y="947739"/>
              <a:ext cx="3302522" cy="2867025"/>
            </p:xfrm>
            <a:graphic>
              <a:graphicData uri="http://schemas.microsoft.com/office/powerpoint/2016/slidezoom">
                <pslz:sldZm>
                  <pslz:sldZmObj sldId="319" cId="2469588422">
                    <pslz:zmPr id="{95C266BC-7FCD-4A96-82A9-BE6BBA5C2B6F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02522" cy="286702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68DB5294-E482-4CA0-A929-6405017E0E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8060" y="947739"/>
                <a:ext cx="3302522" cy="286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A767196-5EB9-42F1-B07E-354356438B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8562535"/>
                  </p:ext>
                </p:extLst>
              </p:nvPr>
            </p:nvGraphicFramePr>
            <p:xfrm>
              <a:off x="7365960" y="947738"/>
              <a:ext cx="3302522" cy="2867026"/>
            </p:xfrm>
            <a:graphic>
              <a:graphicData uri="http://schemas.microsoft.com/office/powerpoint/2016/slidezoom">
                <pslz:sldZm>
                  <pslz:sldZmObj sldId="320" cId="151336916">
                    <pslz:zmPr id="{541D94F7-610C-4452-BFCF-C06E71D4838E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02522" cy="286702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FA767196-5EB9-42F1-B07E-354356438B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5960" y="947738"/>
                <a:ext cx="3302522" cy="2867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3C98D1E-5B07-489B-BA7E-EBC3EDD15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7835482"/>
                  </p:ext>
                </p:extLst>
              </p:nvPr>
            </p:nvGraphicFramePr>
            <p:xfrm>
              <a:off x="1275141" y="1993910"/>
              <a:ext cx="3585610" cy="3003530"/>
            </p:xfrm>
            <a:graphic>
              <a:graphicData uri="http://schemas.microsoft.com/office/powerpoint/2016/slidezoom">
                <pslz:sldZm>
                  <pslz:sldZmObj sldId="321" cId="1288047885">
                    <pslz:zmPr id="{E58006B6-A8BE-4322-82B4-A96ED80F3DC0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5610" cy="300353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03C98D1E-5B07-489B-BA7E-EBC3EDD15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141" y="1993910"/>
                <a:ext cx="3585610" cy="3003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09773AAB-2FB5-4907-9DED-6322425C2D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3505462"/>
                  </p:ext>
                </p:extLst>
              </p:nvPr>
            </p:nvGraphicFramePr>
            <p:xfrm>
              <a:off x="7331251" y="1916389"/>
              <a:ext cx="3017425" cy="3025222"/>
            </p:xfrm>
            <a:graphic>
              <a:graphicData uri="http://schemas.microsoft.com/office/powerpoint/2016/slidezoom">
                <pslz:sldZm>
                  <pslz:sldZmObj sldId="322" cId="1599771113">
                    <pslz:zmPr id="{6A8AFB01-7375-4711-AEFC-EF4EB30AB8B6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17425" cy="302522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09773AAB-2FB5-4907-9DED-6322425C2D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1251" y="1916389"/>
                <a:ext cx="3017425" cy="30252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95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9D4154C-3C4C-49F1-8D4C-AFA0BEE7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1" y="152400"/>
            <a:ext cx="3779378" cy="3000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890650-169F-4365-9372-0F1A16A6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57" y="152400"/>
            <a:ext cx="3823650" cy="3000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8458F40-06A1-4156-ADB3-ACB4E53C4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075" y="152400"/>
            <a:ext cx="3613814" cy="3000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95292E-1B72-4E01-8CB3-69F4A4A06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713" y="3429000"/>
            <a:ext cx="3690488" cy="3138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B319D27-1F53-4058-A8E0-15035A79F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287" y="3429000"/>
            <a:ext cx="3842673" cy="31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BCF24A3-DEE9-4C70-8823-0225C172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52401"/>
            <a:ext cx="3781425" cy="2965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7C375EB-323D-4C3F-880E-9F2C8C8F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44" y="152402"/>
            <a:ext cx="3764931" cy="2965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FCB4FE-E165-49DA-B3D9-E4DEFAB6B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169" y="152400"/>
            <a:ext cx="3551955" cy="2965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3BB21E-FC49-4FC2-8B5B-A0AF74903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042" y="3275946"/>
            <a:ext cx="3750958" cy="314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BA24B9B-E894-4875-B3C9-724598D98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731" y="3275946"/>
            <a:ext cx="3877692" cy="31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7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C9C10C5-C038-462F-89E0-567014BCD3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6785722"/>
                  </p:ext>
                </p:extLst>
              </p:nvPr>
            </p:nvGraphicFramePr>
            <p:xfrm>
              <a:off x="843515" y="2046916"/>
              <a:ext cx="3299859" cy="2764167"/>
            </p:xfrm>
            <a:graphic>
              <a:graphicData uri="http://schemas.microsoft.com/office/powerpoint/2016/slidezoom">
                <pslz:sldZm>
                  <pslz:sldZmObj sldId="323" cId="272396847">
                    <pslz:zmPr id="{05F58C91-996E-4501-9E22-2F44D314348A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9859" cy="276416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EC9C10C5-C038-462F-89E0-567014BCD3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515" y="2046916"/>
                <a:ext cx="3299859" cy="2764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21763F63-53A6-42F2-A74A-B0C3F3A99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0173578"/>
                  </p:ext>
                </p:extLst>
              </p:nvPr>
            </p:nvGraphicFramePr>
            <p:xfrm>
              <a:off x="7496279" y="2041799"/>
              <a:ext cx="2762146" cy="2769284"/>
            </p:xfrm>
            <a:graphic>
              <a:graphicData uri="http://schemas.microsoft.com/office/powerpoint/2016/slidezoom">
                <pslz:sldZm>
                  <pslz:sldZmObj sldId="324" cId="1219467465">
                    <pslz:zmPr id="{4538DA64-96B7-44E7-839A-E0920097499E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2146" cy="276928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21763F63-53A6-42F2-A74A-B0C3F3A99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6279" y="2041799"/>
                <a:ext cx="2762146" cy="27692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33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2A42830-F45E-474A-A458-8C68329A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4" y="242526"/>
            <a:ext cx="3567526" cy="31194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2065358-A7F2-4F11-9CE5-04B61761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95" y="240592"/>
            <a:ext cx="3634209" cy="3117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301A28A-40E1-4F71-A405-6B3F0B836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49" y="240592"/>
            <a:ext cx="2857501" cy="3098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BEAFFED-2E66-453E-A0ED-DB21723D2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285" y="3496044"/>
            <a:ext cx="3383061" cy="3117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11B5544-E00E-4069-B453-EB750E800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924" y="3496044"/>
            <a:ext cx="3457265" cy="30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59EEEAB-FFE7-4C9E-B607-DDD7BF9C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5" y="147278"/>
            <a:ext cx="3791780" cy="32752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C29B8B0-CA6A-4D93-A624-31C7545F5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510" y="147278"/>
            <a:ext cx="3791780" cy="3269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B929FFA-C297-4AA8-88B2-BF4BD124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5" y="147278"/>
            <a:ext cx="3583423" cy="326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CC6544-645E-4486-A146-066257BD4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735" y="3609613"/>
            <a:ext cx="3328297" cy="3101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3E05ED-0DBD-4958-8BC0-028A5459C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981" y="3609612"/>
            <a:ext cx="3489461" cy="31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B26BAB0-B34F-418C-99A1-408CF66A39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731609"/>
                  </p:ext>
                </p:extLst>
              </p:nvPr>
            </p:nvGraphicFramePr>
            <p:xfrm>
              <a:off x="1069935" y="1781174"/>
              <a:ext cx="2768640" cy="2403545"/>
            </p:xfrm>
            <a:graphic>
              <a:graphicData uri="http://schemas.microsoft.com/office/powerpoint/2016/slidezoom">
                <pslz:sldZm>
                  <pslz:sldZmObj sldId="329" cId="2552528770">
                    <pslz:zmPr id="{63BD51FD-F553-4F2D-902A-EDDBAD3ED5FD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640" cy="240354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1B26BAB0-B34F-418C-99A1-408CF66A39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35" y="1781174"/>
                <a:ext cx="2768640" cy="2403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E1AF7DA2-4E78-440B-B4C7-322F33697C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532471"/>
                  </p:ext>
                </p:extLst>
              </p:nvPr>
            </p:nvGraphicFramePr>
            <p:xfrm>
              <a:off x="7565985" y="1781174"/>
              <a:ext cx="2768640" cy="2403545"/>
            </p:xfrm>
            <a:graphic>
              <a:graphicData uri="http://schemas.microsoft.com/office/powerpoint/2016/slidezoom">
                <pslz:sldZm>
                  <pslz:sldZmObj sldId="331" cId="1888890956">
                    <pslz:zmPr id="{FE432D9E-F2BA-4BA7-8DA6-7085EC91BF77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640" cy="240354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E1AF7DA2-4E78-440B-B4C7-322F33697C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5985" y="1781174"/>
                <a:ext cx="2768640" cy="24035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47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00E40796-53D5-4FB6-B4DC-A9189B2292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1303565"/>
                  </p:ext>
                </p:extLst>
              </p:nvPr>
            </p:nvGraphicFramePr>
            <p:xfrm>
              <a:off x="1734282" y="1999518"/>
              <a:ext cx="2916574" cy="2858963"/>
            </p:xfrm>
            <a:graphic>
              <a:graphicData uri="http://schemas.microsoft.com/office/powerpoint/2016/slidezoom">
                <pslz:sldZm>
                  <pslz:sldZmObj sldId="327" cId="2883130238">
                    <pslz:zmPr id="{5C53A32E-96A9-4D24-B296-21E6DDC89D83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16574" cy="285896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00E40796-53D5-4FB6-B4DC-A9189B2292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4282" y="1999518"/>
                <a:ext cx="2916574" cy="2858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6C7DB04B-5C72-4AA9-B6B1-A990D8069F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9134604"/>
                  </p:ext>
                </p:extLst>
              </p:nvPr>
            </p:nvGraphicFramePr>
            <p:xfrm>
              <a:off x="7541146" y="1999517"/>
              <a:ext cx="2858964" cy="2858964"/>
            </p:xfrm>
            <a:graphic>
              <a:graphicData uri="http://schemas.microsoft.com/office/powerpoint/2016/slidezoom">
                <pslz:sldZm>
                  <pslz:sldZmObj sldId="328" cId="4248963397">
                    <pslz:zmPr id="{AC2FE7A8-DA7D-409D-B38F-16102430E810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58964" cy="28589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6C7DB04B-5C72-4AA9-B6B1-A990D8069F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1146" y="1999517"/>
                <a:ext cx="2858964" cy="28589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5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00C487D-22CE-4536-9DBC-D4B4DB67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94" y="466724"/>
            <a:ext cx="6527032" cy="4306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4A5856-7659-42EE-B889-60C061D7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94" y="1074202"/>
            <a:ext cx="6527032" cy="468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49617A-5064-4C6B-9A5A-AF2C729DC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536" y="1697395"/>
            <a:ext cx="5639147" cy="207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EB2C0FA-E003-42B3-ACB7-EC938EF59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503" y="3928891"/>
            <a:ext cx="3862622" cy="257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3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5F120FC0-959A-4313-A78F-B6D2478D7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1865850"/>
                  </p:ext>
                </p:extLst>
              </p:nvPr>
            </p:nvGraphicFramePr>
            <p:xfrm>
              <a:off x="992651" y="3447751"/>
              <a:ext cx="2053770" cy="2048174"/>
            </p:xfrm>
            <a:graphic>
              <a:graphicData uri="http://schemas.microsoft.com/office/powerpoint/2016/slidezoom">
                <pslz:sldZm>
                  <pslz:sldZmObj sldId="313" cId="2769804683">
                    <pslz:zmPr id="{B88AE52D-BAE4-4579-8811-A27DD682D9B7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53770" cy="204817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3" name="Slide Zoom 6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5F120FC0-959A-4313-A78F-B6D2478D7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651" y="3447751"/>
                <a:ext cx="2053770" cy="2048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0" name="Slide Zoom 69">
                <a:extLst>
                  <a:ext uri="{FF2B5EF4-FFF2-40B4-BE49-F238E27FC236}">
                    <a16:creationId xmlns:a16="http://schemas.microsoft.com/office/drawing/2014/main" id="{6A37E1C3-8B51-41D6-92A4-D8F5054CCE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4760499"/>
                  </p:ext>
                </p:extLst>
              </p:nvPr>
            </p:nvGraphicFramePr>
            <p:xfrm>
              <a:off x="2850950" y="1265757"/>
              <a:ext cx="2467217" cy="2460493"/>
            </p:xfrm>
            <a:graphic>
              <a:graphicData uri="http://schemas.microsoft.com/office/powerpoint/2016/slidezoom">
                <pslz:sldZm>
                  <pslz:sldZmObj sldId="315" cId="1998861939">
                    <pslz:zmPr id="{4E7D51AB-5346-4EF9-8457-916F79C8ED90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7217" cy="246049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0" name="Slide Zoom 6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6A37E1C3-8B51-41D6-92A4-D8F5054CCE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0950" y="1265757"/>
                <a:ext cx="2467217" cy="2460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9" name="Slide Zoom 78">
                <a:extLst>
                  <a:ext uri="{FF2B5EF4-FFF2-40B4-BE49-F238E27FC236}">
                    <a16:creationId xmlns:a16="http://schemas.microsoft.com/office/drawing/2014/main" id="{0C32AA5A-A269-4CB3-A2A2-EF6885781A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8923754"/>
                  </p:ext>
                </p:extLst>
              </p:nvPr>
            </p:nvGraphicFramePr>
            <p:xfrm>
              <a:off x="5318167" y="3074851"/>
              <a:ext cx="2942042" cy="2934575"/>
            </p:xfrm>
            <a:graphic>
              <a:graphicData uri="http://schemas.microsoft.com/office/powerpoint/2016/slidezoom">
                <pslz:sldZm>
                  <pslz:sldZmObj sldId="318" cId="219957604">
                    <pslz:zmPr id="{4007CCCE-006A-48A6-A03D-028AB176BC54}" imageType="cover" transitionDur="1000" showBg="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2042" cy="29345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9" name="Slide Zoom 7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0C32AA5A-A269-4CB3-A2A2-EF6885781A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167" y="3074851"/>
                <a:ext cx="2942042" cy="2934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87" name="Slide Zoom 86">
                <a:extLst>
                  <a:ext uri="{FF2B5EF4-FFF2-40B4-BE49-F238E27FC236}">
                    <a16:creationId xmlns:a16="http://schemas.microsoft.com/office/drawing/2014/main" id="{5372DE3D-452A-4193-ABA2-7C49D1A661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3290748"/>
                  </p:ext>
                </p:extLst>
              </p:nvPr>
            </p:nvGraphicFramePr>
            <p:xfrm>
              <a:off x="8066842" y="722726"/>
              <a:ext cx="2941067" cy="2934575"/>
            </p:xfrm>
            <a:graphic>
              <a:graphicData uri="http://schemas.microsoft.com/office/powerpoint/2016/slidezoom">
                <pslz:sldZm>
                  <pslz:sldZmObj sldId="326" cId="2589472077">
                    <pslz:zmPr id="{80769ACC-0357-4FE1-B4CF-1A56740F3F24}" imageType="cover" transitionDur="1000" showBg="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1067" cy="29345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7" name="Slide Zoom 8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5372DE3D-452A-4193-ABA2-7C49D1A661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6842" y="722726"/>
                <a:ext cx="2941067" cy="29345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30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00623CB-1778-40F8-B090-4E511264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46434"/>
            <a:ext cx="5200650" cy="45282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82BFB9-4A88-4D7F-82BA-4291B489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84" y="947519"/>
            <a:ext cx="5740855" cy="45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A434650B-50DA-4560-AE8D-3FA6A32FBB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2385680"/>
                  </p:ext>
                </p:extLst>
              </p:nvPr>
            </p:nvGraphicFramePr>
            <p:xfrm>
              <a:off x="4126100" y="1627857"/>
              <a:ext cx="3674875" cy="3602285"/>
            </p:xfrm>
            <a:graphic>
              <a:graphicData uri="http://schemas.microsoft.com/office/powerpoint/2016/slidezoom">
                <pslz:sldZm>
                  <pslz:sldZmObj sldId="330" cId="658524808">
                    <pslz:zmPr id="{240091BD-E52C-44CE-B7F8-398530492205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4875" cy="36022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A434650B-50DA-4560-AE8D-3FA6A32FBB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6100" y="1627857"/>
                <a:ext cx="3674875" cy="36022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88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A17F3AB-B8A3-4F4C-8FA2-4D4AED97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4586" cy="3915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8185DA6-942D-4485-8E46-EA00249B3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98" y="0"/>
            <a:ext cx="3384920" cy="3915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E1FE3D-323A-4B8A-B87F-D8BC0A6D3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131" y="-10049"/>
            <a:ext cx="3384920" cy="3925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70D8D6B-0697-48A6-A185-DFB5F8D8B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13" y="4276725"/>
            <a:ext cx="5846974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2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0DA5681-B5A1-49BB-AA89-42AE83ABBC19}"/>
              </a:ext>
            </a:extLst>
          </p:cNvPr>
          <p:cNvSpPr/>
          <p:nvPr/>
        </p:nvSpPr>
        <p:spPr>
          <a:xfrm>
            <a:off x="3484706" y="648613"/>
            <a:ext cx="5222585" cy="1169551"/>
          </a:xfrm>
          <a:prstGeom prst="rect">
            <a:avLst/>
          </a:prstGeom>
          <a:noFill/>
          <a:effectLst>
            <a:glow>
              <a:schemeClr val="accent1">
                <a:satMod val="175000"/>
                <a:alpha val="7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ookman Old Style" panose="02050604050505020204" pitchFamily="18" charset="0"/>
                <a:cs typeface="Andalus" panose="02020603050405020304" pitchFamily="18" charset="-78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DCC8DA5-5384-4CD1-B565-750240A0A7BC}"/>
              </a:ext>
            </a:extLst>
          </p:cNvPr>
          <p:cNvSpPr/>
          <p:nvPr/>
        </p:nvSpPr>
        <p:spPr>
          <a:xfrm>
            <a:off x="3665279" y="1656416"/>
            <a:ext cx="384821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ookman Old Style" panose="02050604050505020204" pitchFamily="18" charset="0"/>
                <a:cs typeface="Andalus" panose="02020603050405020304" pitchFamily="18" charset="-78"/>
              </a:rPr>
              <a:t>Any Questions? </a:t>
            </a:r>
            <a:endParaRPr lang="en-US" sz="35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741A26C-8B1F-482B-8CC8-602A7374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4" y="2761110"/>
            <a:ext cx="58864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5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6522B399-BDA1-41C7-8586-FA6D5E8DB5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0352818"/>
                  </p:ext>
                </p:extLst>
              </p:nvPr>
            </p:nvGraphicFramePr>
            <p:xfrm>
              <a:off x="458757" y="1728216"/>
              <a:ext cx="3459548" cy="3392092"/>
            </p:xfrm>
            <a:graphic>
              <a:graphicData uri="http://schemas.microsoft.com/office/powerpoint/2016/slidezoom">
                <pslz:sldZm>
                  <pslz:sldZmObj sldId="310" cId="1466520123">
                    <pslz:zmPr id="{33433C2D-4B76-4635-B593-1F3CE7692E6C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9548" cy="33920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6522B399-BDA1-41C7-8586-FA6D5E8DB5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757" y="1728216"/>
                <a:ext cx="3459548" cy="3392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C54FF135-620F-4094-81BC-E044A2E505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3378327"/>
                  </p:ext>
                </p:extLst>
              </p:nvPr>
            </p:nvGraphicFramePr>
            <p:xfrm>
              <a:off x="4452199" y="1728216"/>
              <a:ext cx="3459548" cy="3401568"/>
            </p:xfrm>
            <a:graphic>
              <a:graphicData uri="http://schemas.microsoft.com/office/powerpoint/2016/slidezoom">
                <pslz:sldZm>
                  <pslz:sldZmObj sldId="312" cId="4146646183">
                    <pslz:zmPr id="{4C60FDF9-059C-40DF-B5A3-AF4885264F86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9548" cy="340156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C54FF135-620F-4094-81BC-E044A2E505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2199" y="1728216"/>
                <a:ext cx="3459548" cy="3401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E3CF16EF-FF49-491F-A07D-4C71959DF8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9799292"/>
                  </p:ext>
                </p:extLst>
              </p:nvPr>
            </p:nvGraphicFramePr>
            <p:xfrm>
              <a:off x="8445641" y="1718740"/>
              <a:ext cx="3459548" cy="3401568"/>
            </p:xfrm>
            <a:graphic>
              <a:graphicData uri="http://schemas.microsoft.com/office/powerpoint/2016/slidezoom">
                <pslz:sldZm>
                  <pslz:sldZmObj sldId="314" cId="1870395131">
                    <pslz:zmPr id="{2FD0223A-2E19-4AD5-8B52-A90E80936A1A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9548" cy="340156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E3CF16EF-FF49-491F-A07D-4C71959DF8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5641" y="1718740"/>
                <a:ext cx="3459548" cy="34015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980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52B355-EB47-4019-91C3-A6463D497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3" t="1540" r="618" b="2137"/>
          <a:stretch/>
        </p:blipFill>
        <p:spPr>
          <a:xfrm>
            <a:off x="1304923" y="2482983"/>
            <a:ext cx="5038725" cy="40605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1B14E57-4BBF-43A0-8EE8-A1E049CB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0"/>
            <a:ext cx="7648575" cy="2344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936B7AD-89AF-4C72-876B-CA6102581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480" y="666750"/>
            <a:ext cx="274373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2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24DAE0-6206-46FA-A26D-F9A1DC72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238210" cy="1398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694EE4-2240-4788-AB8B-3A71DEF9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616" y="-2"/>
            <a:ext cx="2271860" cy="1398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872941A-51AB-4337-84FA-2F62E7B18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4" y="1584779"/>
            <a:ext cx="3348185" cy="2597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8E230E-ADCE-4C2E-8C3F-2CDD56C11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488" y="1580718"/>
            <a:ext cx="7209579" cy="52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4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23A2F1C-2B98-44EA-9D24-6B5AA015E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0"/>
            <a:ext cx="6419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BFD9C77A-57FE-4869-8826-BE96754CC0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2574305"/>
                  </p:ext>
                </p:extLst>
              </p:nvPr>
            </p:nvGraphicFramePr>
            <p:xfrm>
              <a:off x="1458018" y="2053737"/>
              <a:ext cx="2949438" cy="2891929"/>
            </p:xfrm>
            <a:graphic>
              <a:graphicData uri="http://schemas.microsoft.com/office/powerpoint/2016/slidezoom">
                <pslz:sldZm>
                  <pslz:sldZmObj sldId="316" cId="3542937905">
                    <pslz:zmPr id="{4CF338BD-C70F-41F6-AE4F-875E0EE92A7A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9438" cy="289192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BFD9C77A-57FE-4869-8826-BE96754CC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8018" y="2053737"/>
                <a:ext cx="2949438" cy="2891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F90C697D-F8B8-4155-9D48-B09BD568E2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0830699"/>
                  </p:ext>
                </p:extLst>
              </p:nvPr>
            </p:nvGraphicFramePr>
            <p:xfrm>
              <a:off x="7288627" y="2053736"/>
              <a:ext cx="2941223" cy="2891929"/>
            </p:xfrm>
            <a:graphic>
              <a:graphicData uri="http://schemas.microsoft.com/office/powerpoint/2016/slidezoom">
                <pslz:sldZm>
                  <pslz:sldZmObj sldId="317" cId="4034724240">
                    <pslz:zmPr id="{64D1446F-FD48-4256-93FE-1D6FD7DB0D20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1223" cy="289192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F90C697D-F8B8-4155-9D48-B09BD568E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8627" y="2053736"/>
                <a:ext cx="2941223" cy="28919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88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64C8C5-A4A7-4E6E-8382-42A6A067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68" y="0"/>
            <a:ext cx="3759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9CE0FEF-F2AE-494C-9D4C-EE2DE34D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23825"/>
            <a:ext cx="5430008" cy="2286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FBF29D-0E02-4A52-9921-9B03158E1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802" y="2609011"/>
            <a:ext cx="8111073" cy="36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2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4238</TotalTime>
  <Words>48</Words>
  <Application>Microsoft Office PowerPoint</Application>
  <PresentationFormat>Widescreen</PresentationFormat>
  <Paragraphs>15</Paragraphs>
  <Slides>23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Andalus</vt:lpstr>
      <vt:lpstr>Arial</vt:lpstr>
      <vt:lpstr>Arial Rounded MT Bold</vt:lpstr>
      <vt:lpstr>Bookman Old Style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hossam mahmoud ibrahim mahmoud</dc:creator>
  <cp:lastModifiedBy>USER</cp:lastModifiedBy>
  <cp:revision>215</cp:revision>
  <dcterms:created xsi:type="dcterms:W3CDTF">2021-02-03T22:04:11Z</dcterms:created>
  <dcterms:modified xsi:type="dcterms:W3CDTF">2023-02-01T09:56:58Z</dcterms:modified>
</cp:coreProperties>
</file>